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6" r:id="rId3"/>
    <p:sldId id="267" r:id="rId4"/>
    <p:sldId id="258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FAF7C1B-BD00-4CA6-80E4-71F074ABAE53}" type="datetimeFigureOut">
              <a:rPr lang="ru-RU" smtClean="0"/>
              <a:t>07.12.2011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D8EC78-41E7-452F-A4B7-FBBD1772203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80664"/>
            <a:ext cx="75841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Целительные образы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фотографий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5445224"/>
            <a:ext cx="693596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Подготовила семья </a:t>
            </a:r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Кисиленко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79512" y="2205456"/>
            <a:ext cx="3672408" cy="2952328"/>
          </a:xfrm>
          <a:prstGeom prst="round2Diag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5148064" y="2508107"/>
            <a:ext cx="3024336" cy="2448272"/>
          </a:xfrm>
          <a:prstGeom prst="round2Diag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22653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9" y="1010345"/>
            <a:ext cx="51138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Святой ключ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32563" y="4437112"/>
            <a:ext cx="5431295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«Чистый, звонкий ручей –</a:t>
            </a:r>
          </a:p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 нем святая вода.</a:t>
            </a:r>
          </a:p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Нам любить и беречь -</a:t>
            </a:r>
          </a:p>
          <a:p>
            <a:pPr algn="ctr"/>
            <a:r>
              <a:rPr lang="ru-RU" sz="32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Это нам навсегда!...»</a:t>
            </a:r>
            <a:endParaRPr lang="ru-RU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2708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251519" y="55067"/>
            <a:ext cx="4158765" cy="3284984"/>
          </a:xfrm>
          <a:prstGeom prst="round2Diag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4543420" y="3429000"/>
            <a:ext cx="4248472" cy="3429000"/>
          </a:xfrm>
          <a:prstGeom prst="round2Diag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3528" y="3631332"/>
            <a:ext cx="4014749" cy="3024336"/>
          </a:xfrm>
          <a:prstGeom prst="round2Diag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932040" y="404664"/>
            <a:ext cx="3859852" cy="3024336"/>
          </a:xfrm>
          <a:prstGeom prst="round2Diag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36793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528" y="260648"/>
            <a:ext cx="8496944" cy="626469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80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365104"/>
            <a:ext cx="8797601" cy="206210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rgbClr val="F14124">
                        <a:tint val="90000"/>
                        <a:satMod val="120000"/>
                      </a:srgbClr>
                    </a:gs>
                    <a:gs pos="25000">
                      <a:srgbClr val="F14124">
                        <a:tint val="93000"/>
                        <a:satMod val="120000"/>
                      </a:srgbClr>
                    </a:gs>
                    <a:gs pos="50000">
                      <a:srgbClr val="F14124">
                        <a:shade val="89000"/>
                        <a:satMod val="110000"/>
                      </a:srgbClr>
                    </a:gs>
                    <a:gs pos="75000">
                      <a:srgbClr val="F14124">
                        <a:tint val="93000"/>
                        <a:satMod val="120000"/>
                      </a:srgbClr>
                    </a:gs>
                    <a:gs pos="100000">
                      <a:srgbClr val="F14124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«Храни родник, как жизнь, как божий дар!</a:t>
            </a:r>
          </a:p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rgbClr val="F14124">
                        <a:tint val="90000"/>
                        <a:satMod val="120000"/>
                      </a:srgbClr>
                    </a:gs>
                    <a:gs pos="25000">
                      <a:srgbClr val="F14124">
                        <a:tint val="93000"/>
                        <a:satMod val="120000"/>
                      </a:srgbClr>
                    </a:gs>
                    <a:gs pos="50000">
                      <a:srgbClr val="F14124">
                        <a:shade val="89000"/>
                        <a:satMod val="110000"/>
                      </a:srgbClr>
                    </a:gs>
                    <a:gs pos="75000">
                      <a:srgbClr val="F14124">
                        <a:tint val="93000"/>
                        <a:satMod val="120000"/>
                      </a:srgbClr>
                    </a:gs>
                    <a:gs pos="100000">
                      <a:srgbClr val="F14124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 сотвори вовек ему плохого!</a:t>
            </a:r>
          </a:p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rgbClr val="F14124">
                        <a:tint val="90000"/>
                        <a:satMod val="120000"/>
                      </a:srgbClr>
                    </a:gs>
                    <a:gs pos="25000">
                      <a:srgbClr val="F14124">
                        <a:tint val="93000"/>
                        <a:satMod val="120000"/>
                      </a:srgbClr>
                    </a:gs>
                    <a:gs pos="50000">
                      <a:srgbClr val="F14124">
                        <a:shade val="89000"/>
                        <a:satMod val="110000"/>
                      </a:srgbClr>
                    </a:gs>
                    <a:gs pos="75000">
                      <a:srgbClr val="F14124">
                        <a:tint val="93000"/>
                        <a:satMod val="120000"/>
                      </a:srgbClr>
                    </a:gs>
                    <a:gs pos="100000">
                      <a:srgbClr val="F14124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Журчит родник... И сердце расцветёт,</a:t>
            </a:r>
          </a:p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rgbClr val="F14124">
                        <a:tint val="90000"/>
                        <a:satMod val="120000"/>
                      </a:srgbClr>
                    </a:gs>
                    <a:gs pos="25000">
                      <a:srgbClr val="F14124">
                        <a:tint val="93000"/>
                        <a:satMod val="120000"/>
                      </a:srgbClr>
                    </a:gs>
                    <a:gs pos="50000">
                      <a:srgbClr val="F14124">
                        <a:shade val="89000"/>
                        <a:satMod val="110000"/>
                      </a:srgbClr>
                    </a:gs>
                    <a:gs pos="75000">
                      <a:srgbClr val="F14124">
                        <a:tint val="93000"/>
                        <a:satMod val="120000"/>
                      </a:srgbClr>
                    </a:gs>
                    <a:gs pos="100000">
                      <a:srgbClr val="F14124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Как от приветно сказанного слова</a:t>
            </a:r>
            <a:r>
              <a:rPr lang="ru-RU" sz="3200" b="1" i="1" dirty="0" smtClean="0">
                <a:ln w="11430"/>
                <a:gradFill>
                  <a:gsLst>
                    <a:gs pos="0">
                      <a:srgbClr val="F14124">
                        <a:tint val="90000"/>
                        <a:satMod val="120000"/>
                      </a:srgbClr>
                    </a:gs>
                    <a:gs pos="25000">
                      <a:srgbClr val="F14124">
                        <a:tint val="93000"/>
                        <a:satMod val="120000"/>
                      </a:srgbClr>
                    </a:gs>
                    <a:gs pos="50000">
                      <a:srgbClr val="F14124">
                        <a:shade val="89000"/>
                        <a:satMod val="110000"/>
                      </a:srgbClr>
                    </a:gs>
                    <a:gs pos="75000">
                      <a:srgbClr val="F14124">
                        <a:tint val="93000"/>
                        <a:satMod val="120000"/>
                      </a:srgbClr>
                    </a:gs>
                    <a:gs pos="100000">
                      <a:srgbClr val="F14124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...</a:t>
            </a:r>
            <a:endParaRPr lang="ru-RU" sz="3200" b="1" i="1" dirty="0">
              <a:ln w="11430"/>
              <a:gradFill>
                <a:gsLst>
                  <a:gs pos="0">
                    <a:srgbClr val="F14124">
                      <a:tint val="90000"/>
                      <a:satMod val="120000"/>
                    </a:srgbClr>
                  </a:gs>
                  <a:gs pos="25000">
                    <a:srgbClr val="F14124">
                      <a:tint val="93000"/>
                      <a:satMod val="120000"/>
                    </a:srgbClr>
                  </a:gs>
                  <a:gs pos="50000">
                    <a:srgbClr val="F14124">
                      <a:shade val="89000"/>
                      <a:satMod val="110000"/>
                    </a:srgbClr>
                  </a:gs>
                  <a:gs pos="75000">
                    <a:srgbClr val="F14124">
                      <a:tint val="93000"/>
                      <a:satMod val="120000"/>
                    </a:srgbClr>
                  </a:gs>
                  <a:gs pos="100000">
                    <a:srgbClr val="F14124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32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151</TotalTime>
  <Words>59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SPEEDxp</cp:lastModifiedBy>
  <cp:revision>23</cp:revision>
  <dcterms:created xsi:type="dcterms:W3CDTF">2011-03-14T16:51:55Z</dcterms:created>
  <dcterms:modified xsi:type="dcterms:W3CDTF">2011-12-07T17:53:11Z</dcterms:modified>
</cp:coreProperties>
</file>